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18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18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13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7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29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29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5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69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3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84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82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11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79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3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8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1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2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BF5A-EA95-49F3-ACC2-7229074F82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73CA-2C71-4FE0-B795-7369872063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456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39A9C9-8791-49E2-B992-A0B0A3C82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Tadeusz Kościuszko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50144C2-DD3D-49A6-8B65-BB9BA69537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PATRON MOJEJ SZKOŁY</a:t>
            </a:r>
          </a:p>
        </p:txBody>
      </p:sp>
    </p:spTree>
    <p:extLst>
      <p:ext uri="{BB962C8B-B14F-4D97-AF65-F5344CB8AC3E}">
        <p14:creationId xmlns:p14="http://schemas.microsoft.com/office/powerpoint/2010/main" val="28189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8DF7023-75FE-4B09-9D61-A08620E17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322" y="946298"/>
            <a:ext cx="10467372" cy="712381"/>
          </a:xfrm>
        </p:spPr>
        <p:txBody>
          <a:bodyPr>
            <a:normAutofit/>
          </a:bodyPr>
          <a:lstStyle/>
          <a:p>
            <a:r>
              <a:rPr lang="pl-PL" sz="2000" dirty="0"/>
              <a:t>Andrzej Tadeusz Bonawentura Kościuszko herbu Roch III urodził się 4 lutego 1746 roku w </a:t>
            </a:r>
            <a:r>
              <a:rPr lang="pl-PL" sz="2000" dirty="0" err="1"/>
              <a:t>Mereczowszczyźnie</a:t>
            </a:r>
            <a:r>
              <a:rPr lang="pl-PL" sz="2000" dirty="0"/>
              <a:t> na Polesiu.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8C15F0A-6E40-41D0-BE52-ADCA9799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355" y="1940210"/>
            <a:ext cx="2299289" cy="29775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EDB72B4-B2BA-4175-9BF7-F901FB4DB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45" y="1681613"/>
            <a:ext cx="2535144" cy="34947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AE6045F-AF59-4FF8-8551-2B60748B6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512" y="2009617"/>
            <a:ext cx="3571581" cy="25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047E16F-12A5-4732-9B9B-B879271EC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942" y="533793"/>
            <a:ext cx="10130516" cy="999067"/>
          </a:xfrm>
        </p:spPr>
        <p:txBody>
          <a:bodyPr>
            <a:normAutofit/>
          </a:bodyPr>
          <a:lstStyle/>
          <a:p>
            <a:r>
              <a:rPr lang="pl-PL" sz="2000" dirty="0"/>
              <a:t>Tadeusz wybrał karierę wojskowego. Uczył się w szkole rycerskiej w Warszawie, gdzie wyróżniał się z pośród studentów. Ukończył też kurs inżynierski. Jako stypendysta królewski wyjechał do Francji, która była w przededniu rewolucji.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213EB9E-55F6-4353-B6B4-40124DA16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2" y="2422334"/>
            <a:ext cx="5429495" cy="33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1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F4703E7-CD60-4891-839D-4C6105D1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207" y="1032706"/>
            <a:ext cx="10144654" cy="999885"/>
          </a:xfrm>
        </p:spPr>
        <p:txBody>
          <a:bodyPr/>
          <a:lstStyle/>
          <a:p>
            <a:r>
              <a:rPr lang="pl-PL" dirty="0"/>
              <a:t>W 1776 roku wypłynął w podróż do Ameryki Północnej. Wiele miesięcy fortyfikował różne obozy wojskowe. Przyczynił się do zwycięstwa amerykanów w bitwie pod Saratogą w 1777 roku. Powierzono mu budowę twierdzy West Point.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55B1E3E-D42D-4CDA-BBB1-279F4EE2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99" y="2400299"/>
            <a:ext cx="3636482" cy="261826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2B4D519-BC69-463B-8560-19AE089FD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052" y="1797598"/>
            <a:ext cx="6182741" cy="3471167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A49AE34-BB2B-4599-902F-EAA8CAF91AEA}"/>
              </a:ext>
            </a:extLst>
          </p:cNvPr>
          <p:cNvSpPr/>
          <p:nvPr/>
        </p:nvSpPr>
        <p:spPr>
          <a:xfrm>
            <a:off x="6858234" y="5571992"/>
            <a:ext cx="1978427" cy="46166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sz="2400" dirty="0"/>
              <a:t>Fort </a:t>
            </a:r>
            <a:r>
              <a:rPr lang="pl-PL" sz="2400" dirty="0" err="1"/>
              <a:t>Putnam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82810878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57</TotalTime>
  <Words>100</Words>
  <Application>Microsoft Office PowerPoint</Application>
  <PresentationFormat>Niestandardowy</PresentationFormat>
  <Paragraphs>6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Para</vt:lpstr>
      <vt:lpstr>Tadeusz Kościuszko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Tadeusz Kościuszko</dc:title>
  <dc:creator>Małgorzata Kowalczyk</dc:creator>
  <cp:lastModifiedBy>komserwis1@gmail.com</cp:lastModifiedBy>
  <cp:revision>6</cp:revision>
  <dcterms:created xsi:type="dcterms:W3CDTF">2020-04-15T08:14:39Z</dcterms:created>
  <dcterms:modified xsi:type="dcterms:W3CDTF">2020-04-30T08:15:27Z</dcterms:modified>
</cp:coreProperties>
</file>