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7" r:id="rId8"/>
    <p:sldId id="262" r:id="rId9"/>
    <p:sldId id="268" r:id="rId10"/>
    <p:sldId id="263" r:id="rId11"/>
    <p:sldId id="269" r:id="rId12"/>
    <p:sldId id="264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11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96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8861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082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628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29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208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92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7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10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35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4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15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19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60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54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76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Kultura polskiego oświecenia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Autor: Martyna Banasiak</a:t>
            </a: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F638AE-885F-4595-8656-639D7C5E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Architektura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07186B-9404-4D89-89A6-320B3971B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W oświeceniu w Polsce upowszechniła się architektura klasycystyczna. Powstało wtedy wiele wspaniałych rezydencji oraz świątyń. Budowle klasycystyczne wzorowano na starożytnych zabytkach greckich i rzymskich. Często stosowanych w nich były kolumny . W przeciwieństwie do baroku w architekturze klasycystycznej przeważają linie proste bez łuków i zakrzywień. </a:t>
            </a:r>
          </a:p>
          <a:p>
            <a:pPr marL="0" indent="0">
              <a:buNone/>
            </a:pPr>
            <a:r>
              <a:rPr lang="pl-PL" dirty="0"/>
              <a:t>Najsławniejszymi </a:t>
            </a:r>
            <a:r>
              <a:rPr lang="pl-PL" dirty="0" err="1"/>
              <a:t>architekturami</a:t>
            </a:r>
            <a:r>
              <a:rPr lang="pl-PL" dirty="0"/>
              <a:t> klasycystycznymi są: </a:t>
            </a:r>
          </a:p>
          <a:p>
            <a:pPr marL="0" indent="0">
              <a:buNone/>
            </a:pPr>
            <a:r>
              <a:rPr lang="pl-PL" dirty="0"/>
              <a:t>*Pałac w Śmiełowie</a:t>
            </a:r>
          </a:p>
          <a:p>
            <a:pPr marL="0" indent="0">
              <a:buNone/>
            </a:pPr>
            <a:r>
              <a:rPr lang="pl-PL" dirty="0"/>
              <a:t>*Pałac Na Wodzie w Łazienkach Królewskich</a:t>
            </a:r>
          </a:p>
          <a:p>
            <a:pPr marL="0" indent="0">
              <a:buNone/>
            </a:pPr>
            <a:r>
              <a:rPr lang="pl-PL" dirty="0"/>
              <a:t>*Belweder w Warszawie</a:t>
            </a:r>
            <a:endParaRPr lang="pl-PL" u="sng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dirty="0"/>
              <a:t>*Pałac </a:t>
            </a:r>
            <a:r>
              <a:rPr lang="pl-PL" dirty="0" err="1"/>
              <a:t>Dietrichsteinów</a:t>
            </a:r>
            <a:r>
              <a:rPr lang="pl-PL" dirty="0"/>
              <a:t> w Wodzisławiu Śląskim</a:t>
            </a:r>
          </a:p>
          <a:p>
            <a:pPr marL="0" indent="0">
              <a:buNone/>
            </a:pP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xmlns="" val="1395959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2F920092-E54D-4309-80A3-83FB5DC11920}"/>
              </a:ext>
            </a:extLst>
          </p:cNvPr>
          <p:cNvSpPr txBox="1"/>
          <p:nvPr/>
        </p:nvSpPr>
        <p:spPr>
          <a:xfrm>
            <a:off x="1684421" y="809945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Pałac w Śmiełowie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6C4E51D-8C5A-476A-8050-7902D9D3B2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309" y="1619250"/>
            <a:ext cx="60483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58665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E7C4F1-78A9-45BC-BB63-6C01004F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Cechy architektury klasycystycznej</a:t>
            </a:r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6248B30-B1F0-43AD-B757-9EB8A2F2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1590"/>
            <a:ext cx="8596668" cy="554588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pl-PL">
                <a:ea typeface="+mn-lt"/>
                <a:cs typeface="+mn-lt"/>
              </a:rPr>
              <a:t>stosowanie porządków architektury antycznej</a:t>
            </a:r>
            <a:endParaRPr lang="pl-PL"/>
          </a:p>
          <a:p>
            <a:r>
              <a:rPr lang="pl-PL">
                <a:ea typeface="+mn-lt"/>
                <a:cs typeface="+mn-lt"/>
              </a:rPr>
              <a:t>projektowanie ulic, dzielnic, miast w nowym stylu</a:t>
            </a:r>
            <a:endParaRPr lang="pl-PL"/>
          </a:p>
          <a:p>
            <a:r>
              <a:rPr lang="pl-PL">
                <a:ea typeface="+mn-lt"/>
                <a:cs typeface="+mn-lt"/>
              </a:rPr>
              <a:t>wzorowanie się na starożytnych budowlach greckich i rzymskich oraz na niektórych budowlach odrodzenia;</a:t>
            </a:r>
            <a:endParaRPr lang="pl-PL"/>
          </a:p>
          <a:p>
            <a:r>
              <a:rPr lang="pl-PL">
                <a:ea typeface="+mn-lt"/>
                <a:cs typeface="+mn-lt"/>
              </a:rPr>
              <a:t>kopiowanie elementów architektury starożytnej;</a:t>
            </a:r>
            <a:endParaRPr lang="pl-PL"/>
          </a:p>
          <a:p>
            <a:r>
              <a:rPr lang="pl-PL">
                <a:ea typeface="+mn-lt"/>
                <a:cs typeface="+mn-lt"/>
              </a:rPr>
              <a:t>budowle wznoszone na planie zwartym, koła lub prostokąta;</a:t>
            </a:r>
            <a:endParaRPr lang="pl-PL"/>
          </a:p>
          <a:p>
            <a:r>
              <a:rPr lang="pl-PL">
                <a:ea typeface="+mn-lt"/>
                <a:cs typeface="+mn-lt"/>
              </a:rPr>
              <a:t>stosowanie kolumnad i kolumnowych portyków ze zwieńczeniem w kształcie tympanonu; pilastrów, dużych okien; tympanon przeważnie dekorowany płaskorzeźbą;</a:t>
            </a:r>
            <a:endParaRPr lang="pl-PL"/>
          </a:p>
          <a:p>
            <a:r>
              <a:rPr lang="pl-PL">
                <a:ea typeface="+mn-lt"/>
                <a:cs typeface="+mn-lt"/>
              </a:rPr>
              <a:t>dążenie do uzyskania efektu harmonii, zrównoważonej kompozycji, stosowanie symetrii;</a:t>
            </a:r>
            <a:endParaRPr lang="pl-PL"/>
          </a:p>
          <a:p>
            <a:r>
              <a:rPr lang="pl-PL">
                <a:ea typeface="+mn-lt"/>
                <a:cs typeface="+mn-lt"/>
              </a:rPr>
              <a:t>w opozycji do baroku przeważają fasady o liniach prostych bez wygięć i skrętów;</a:t>
            </a:r>
            <a:endParaRPr lang="pl-PL"/>
          </a:p>
          <a:p>
            <a:r>
              <a:rPr lang="pl-PL">
                <a:ea typeface="+mn-lt"/>
                <a:cs typeface="+mn-lt"/>
              </a:rPr>
              <a:t>oszczędne stosowanie zdobnictwa; jeżeli się pojawiają, są to uskrzydlone postacie lwów z ludzkimi głowami, orły, wieńce, wazony, girlandy z róż, kokardy, hełmy, tarcze, skrzyżowane sztandary nawiązujące do tradycji cesarstwa rzymskiego;</a:t>
            </a:r>
            <a:endParaRPr lang="pl-PL"/>
          </a:p>
          <a:p>
            <a:r>
              <a:rPr lang="pl-PL">
                <a:ea typeface="+mn-lt"/>
                <a:cs typeface="+mn-lt"/>
              </a:rPr>
              <a:t>rozwój budownictwa użyteczności publicznej, takiego jak: urzędy, teatry, szpitale, szkoły, zakładane wówczas muzea;</a:t>
            </a:r>
            <a:endParaRPr lang="pl-PL"/>
          </a:p>
          <a:p>
            <a:r>
              <a:rPr lang="pl-PL">
                <a:ea typeface="+mn-lt"/>
                <a:cs typeface="+mn-lt"/>
              </a:rPr>
              <a:t>pałace – duże, niskie, wydłużone, na planie prostokąta z wysuniętą częścią środkową ozdobioną portykiem;</a:t>
            </a:r>
            <a:endParaRPr lang="pl-PL"/>
          </a:p>
          <a:p>
            <a:r>
              <a:rPr lang="pl-PL">
                <a:ea typeface="+mn-lt"/>
                <a:cs typeface="+mn-lt"/>
              </a:rPr>
              <a:t>we wnętrzach wielkie, podłużne, jasne sale, chętnie malowane na biało, płaskie sufity; okna duże, kwadratowe;</a:t>
            </a:r>
            <a:endParaRPr lang="pl-PL"/>
          </a:p>
          <a:p>
            <a:r>
              <a:rPr lang="pl-PL">
                <a:ea typeface="+mn-lt"/>
                <a:cs typeface="+mn-lt"/>
              </a:rPr>
              <a:t>kościoły – często budowane na planie koła i prostokąta, przykryte kopułą.</a:t>
            </a:r>
            <a:endParaRPr lang="pl-PL"/>
          </a:p>
          <a:p>
            <a:r>
              <a:rPr lang="pl-PL"/>
              <a:t>Wybrani przedstawiciele klasycyzmu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416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229609-7DBE-4C26-A027-FFA3767A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KONIEC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172BC5C-1567-444D-9E01-D7EBDFB64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xmlns="" val="1966667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9D75427-E133-4174-B3D9-3EB51D28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383822"/>
            <a:ext cx="8596668" cy="1320800"/>
          </a:xfrm>
        </p:spPr>
        <p:txBody>
          <a:bodyPr/>
          <a:lstStyle/>
          <a:p>
            <a:r>
              <a:rPr lang="pl-PL"/>
              <a:t>Król mecenasem sztuki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E8D4E90-D0BA-4C35-A59E-CD27F9135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3923"/>
            <a:ext cx="8596668" cy="49391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Król August Poniatowski został nazwany mecenasem sztuki, gdyż podczas        jego panowania , zrobił wiele dla Polski między innymi:</a:t>
            </a:r>
          </a:p>
          <a:p>
            <a:r>
              <a:rPr lang="pl-PL" dirty="0">
                <a:ea typeface="+mn-lt"/>
                <a:cs typeface="+mn-lt"/>
              </a:rPr>
              <a:t>Stanisław August sprowadził do Polski wybitnych artystów  (Merlini, </a:t>
            </a:r>
            <a:r>
              <a:rPr lang="pl-PL" dirty="0" err="1">
                <a:ea typeface="+mn-lt"/>
                <a:cs typeface="+mn-lt"/>
              </a:rPr>
              <a:t>Baccierelli</a:t>
            </a:r>
            <a:r>
              <a:rPr lang="pl-PL" dirty="0">
                <a:ea typeface="+mn-lt"/>
                <a:cs typeface="+mn-lt"/>
              </a:rPr>
              <a:t>, Canaletto), którzy tworzą wspaniałe dzieła, takie jak np.      letnia rezydencja króla w Łazienkach projektu Merliniego. </a:t>
            </a:r>
            <a:endParaRPr lang="pl-PL" dirty="0"/>
          </a:p>
          <a:p>
            <a:r>
              <a:rPr lang="pl-PL" dirty="0"/>
              <a:t>Finansował polskich twórców</a:t>
            </a:r>
          </a:p>
          <a:p>
            <a:r>
              <a:rPr lang="pl-PL" dirty="0"/>
              <a:t>Założył w stolicy Teatr Narodowy </a:t>
            </a:r>
          </a:p>
          <a:p>
            <a:r>
              <a:rPr lang="pl-PL" dirty="0"/>
              <a:t>Na polecenie monarchy przebudowano też zespół pałacowo-parkowy w Łazienkach</a:t>
            </a:r>
          </a:p>
          <a:p>
            <a:r>
              <a:rPr lang="pl-PL" dirty="0">
                <a:ea typeface="+mn-lt"/>
                <a:cs typeface="+mn-lt"/>
              </a:rPr>
              <a:t>Organizował "obiady czwartkowe", na które zapraszał uczonych, pisarzy, poetów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sfinansowanie licznych budowli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założenie Szkoły Rycerskiej w Warszawie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powołanie Komisji Edukacji Narodowej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0EB8E87-36F6-4941-8521-F60BB11EAE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8942" y="622672"/>
            <a:ext cx="3516595" cy="58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014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9E0630-981D-4198-9932-2E6C5FE2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Obiady czwartkowe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50F2AE-250C-47D8-B287-7643B7A8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1" y="1270000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Obiady czwartkowe zwane także: mądrymi obiadami, czwartkami lub obiadami literackimi, uczonymi i rozumnymi – powstałe z inicjatywy Adama Kazimierza Czartoryskiego i organizowane przez króla Stanisława Augusta Poniatowskiego, na wzór paryskich salonów literackich, spotkania intelektualistów polskich. Były to popołudniowe biesiady literacko-naukowe, organizowane były regularnie co tydzień i trwały od 3 do 4 godzin przeważnie odbywały się na Zamku Królewskim .Na obiadach czwartkowych spotykali się artyści, czyli malarze, rzeźbiarze, poeci, literaci itp. Prezentowali oni nowe utwory i dyskutowali nad projektami reform. Działalność króla była przykładem dla, magnatów, szlachty i bogatych mieszczan. Budowali oni lub modernizowali swoje rezydencje, w których gromadzili dzieła sztuki i księgozbiory. Finansowali także działalność artystów i naukowców.</a:t>
            </a:r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18C9F69-5EA6-476D-8D6A-93E5B31D79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4837" y="4398631"/>
            <a:ext cx="4438377" cy="23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98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934235-49F6-48C5-9FD0-76EE4E3F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Literatura i przedstawiciele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AE7016C-FEE2-4818-B64F-BF2925D57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/>
              <a:t>W Polsce podczas drugiej połowu 18w rozkwitła się epoka oświecenia w Europie. Dzieła ówczesnych myślicieli, takich jak Monteskiusz czy Wolter, wywarły duży wpływ na polskich pisarzy. Jednym z najwybitniejszych polskich pisarzy był Biskup Ignacy Krasicki, pisał on wiele fraszek, bajek i poematów, w których ośmieszał wady polskiej szlachty. Z pisania politycznego zasłynęli Hugon Kołłątaj i Stanisław Staszic. Wytykali oni wady ustroje Rzeczypospolitej, zwłaszcza wolną elekcje i liberum veto. Głosili również ,że należy ograniczyć przywileje szlachty, a mieszczanom i chłopom nadać większe prawa.</a:t>
            </a:r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7823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9324F6E4-3DA6-4182-AE37-CA05BCDC82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752" y="2245893"/>
            <a:ext cx="2460459" cy="331871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C6D872A-B7AA-4E0E-8878-57F3FF799B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9270" y="2245893"/>
            <a:ext cx="2262255" cy="331871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225B18F-3248-40F8-8559-761E79ED64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5702" y="2245893"/>
            <a:ext cx="3109162" cy="331871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6186C0B-BD35-4B70-87F6-CCDE470F0293}"/>
              </a:ext>
            </a:extLst>
          </p:cNvPr>
          <p:cNvSpPr txBox="1"/>
          <p:nvPr/>
        </p:nvSpPr>
        <p:spPr>
          <a:xfrm>
            <a:off x="7125702" y="1876926"/>
            <a:ext cx="310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Stanisław Staszic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8F9E51A-61C7-4F0B-96DB-27C560C4E42E}"/>
              </a:ext>
            </a:extLst>
          </p:cNvPr>
          <p:cNvSpPr txBox="1"/>
          <p:nvPr/>
        </p:nvSpPr>
        <p:spPr>
          <a:xfrm>
            <a:off x="4129269" y="1860519"/>
            <a:ext cx="226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Hugon Kołłątaja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6139E68-BE16-4E9D-BB81-51FE5AC05C20}"/>
              </a:ext>
            </a:extLst>
          </p:cNvPr>
          <p:cNvSpPr txBox="1"/>
          <p:nvPr/>
        </p:nvSpPr>
        <p:spPr>
          <a:xfrm>
            <a:off x="802105" y="1876926"/>
            <a:ext cx="2149642" cy="36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Ignacy Krasicki</a:t>
            </a:r>
          </a:p>
        </p:txBody>
      </p:sp>
    </p:spTree>
    <p:extLst>
      <p:ext uri="{BB962C8B-B14F-4D97-AF65-F5344CB8AC3E}">
        <p14:creationId xmlns:p14="http://schemas.microsoft.com/office/powerpoint/2010/main" xmlns="" val="1032838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9289B3-70F1-45DD-8302-FA5EFFDD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Teatr Narodowy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8EC81F-2240-4A98-B78C-B4F75E37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9256"/>
            <a:ext cx="8596668" cy="4812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Najstarszy istniejący do dziś teatr w Polsce, założony w 1765 w Warszawie przez króla Stanisława Augusta Poniatowskiego. Początki Teatru Narodowego sięgają epoki Oświecenia. Prezentowano tam sztuki ,które ośmieszały sarmackie zwyczaje i popularyzowały program reform. Powołanie narodowej sceny było jednym z elementów projektowanej przez króla reformy edukacji, obyczaju i życia kulturalnego upadającej Rzeczypospolitej. Pierwsza sztuka ośmieszała w swej treści różnorodne typy sarmackiego myślenia i propagowała nowe postawy (komedie były gatunkiem utworów scenicznych szczególnie hołubionym przez reformatorów). Kolejne wystawione w </a:t>
            </a:r>
            <a:r>
              <a:rPr lang="pl-PL" err="1">
                <a:ea typeface="+mn-lt"/>
                <a:cs typeface="+mn-lt"/>
              </a:rPr>
              <a:t>Operalni</a:t>
            </a:r>
            <a:r>
              <a:rPr lang="pl-PL">
                <a:ea typeface="+mn-lt"/>
                <a:cs typeface="+mn-lt"/>
              </a:rPr>
              <a:t> komedie, zwłaszcza Bohomolca i Bielawskiego, przeciwstawiały sobie dwie generacje – starych, zacofanych, ubranych w kontusz sarmatów i młodych, ubranych we francuskie stroje, wygłaszających postępowe idee. Wojciech Bogusławski przez 30 lat pełnił funkcje dyrektora tego teatru. Był również autorem sztuk teatralnych min. Utworu </a:t>
            </a:r>
            <a:r>
              <a:rPr lang="pl-PL" err="1">
                <a:ea typeface="+mn-lt"/>
                <a:cs typeface="+mn-lt"/>
              </a:rPr>
              <a:t>pt</a:t>
            </a:r>
            <a:r>
              <a:rPr lang="pl-PL">
                <a:ea typeface="+mn-lt"/>
                <a:cs typeface="+mn-lt"/>
              </a:rPr>
              <a:t> " cud mniemany". Wojciech nazywany był ,, ojcem polskiego teatru narodowego ". W Polsce  również zasłynął Julian Ursyn Niemcewicz, który napisał słynny dramat ,, powrót posła".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6265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8412FF0-2D24-47A5-A900-966BFA69D4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9515" y="1025191"/>
            <a:ext cx="7143750" cy="53530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3B1A772-03CA-4D33-81E9-E4FEF19E76C6}"/>
              </a:ext>
            </a:extLst>
          </p:cNvPr>
          <p:cNvSpPr txBox="1"/>
          <p:nvPr/>
        </p:nvSpPr>
        <p:spPr>
          <a:xfrm>
            <a:off x="1459832" y="529389"/>
            <a:ext cx="705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TEATR NARODOWY</a:t>
            </a:r>
          </a:p>
        </p:txBody>
      </p:sp>
    </p:spTree>
    <p:extLst>
      <p:ext uri="{BB962C8B-B14F-4D97-AF65-F5344CB8AC3E}">
        <p14:creationId xmlns:p14="http://schemas.microsoft.com/office/powerpoint/2010/main" xmlns="" val="2313813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75BCFA-77F1-4D78-AA09-C0463401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Malarstwo i przedstawiciele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4E53093-B1C2-4D6A-8760-FC0898EF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Tak jak pisaliśmy August Poniatowski przywiózł do Polski wielu wybitnych malarzy takich jak : Marcello Bacciarelli i Bernardo Bellotto zwany Canalettem. </a:t>
            </a:r>
          </a:p>
          <a:p>
            <a:pPr marL="0" indent="0">
              <a:buNone/>
            </a:pPr>
            <a:r>
              <a:rPr lang="pl-PL" dirty="0"/>
              <a:t>Canaletto był nadwornym malarzem Stanisława Poniatowskiego. Podczas swego pobytu w Polsce stworzył wiele obrazów 18-nasto wiecznej Warszawy i pałacu w Wilanowie. Dzięki obrazom Canaletta możemy zobaczyć, jak wyglądały Warszawa i życie jej mieszkańców w czasach Augusta Poniatowskiego.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Natomiast Marcello Bacciarelli to </a:t>
            </a:r>
            <a:r>
              <a:rPr lang="pl-PL" dirty="0">
                <a:ea typeface="+mn-lt"/>
                <a:cs typeface="+mn-lt"/>
              </a:rPr>
              <a:t>włosko-polski malarz, przedstawiciel baroku i klasycyzmu, od 1756 czynny w Polsce, od 1766 nadworny malarz Stanisława Augusta Poniatowskiego, profesor Królewskiego Uniwersytetu Warszawskiego, wolnomularz.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2911616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DEEC06E-1DF2-47F0-85FA-C7E9442DC6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029" y="882315"/>
            <a:ext cx="4380456" cy="567013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EAA18BD-28C2-47CA-B237-648262DFE9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6450" y="882315"/>
            <a:ext cx="3676134" cy="567013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C7D7495-266A-4814-8E36-718FA55A5091}"/>
              </a:ext>
            </a:extLst>
          </p:cNvPr>
          <p:cNvSpPr txBox="1"/>
          <p:nvPr/>
        </p:nvSpPr>
        <p:spPr>
          <a:xfrm>
            <a:off x="5919537" y="545432"/>
            <a:ext cx="34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Bernardo Bellotto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F80B0FD-CF5F-475C-9966-7721DA36A242}"/>
              </a:ext>
            </a:extLst>
          </p:cNvPr>
          <p:cNvSpPr txBox="1"/>
          <p:nvPr/>
        </p:nvSpPr>
        <p:spPr>
          <a:xfrm>
            <a:off x="297029" y="545432"/>
            <a:ext cx="465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Marcello Bacciarelli</a:t>
            </a:r>
          </a:p>
        </p:txBody>
      </p:sp>
    </p:spTree>
    <p:extLst>
      <p:ext uri="{BB962C8B-B14F-4D97-AF65-F5344CB8AC3E}">
        <p14:creationId xmlns:p14="http://schemas.microsoft.com/office/powerpoint/2010/main" xmlns="" val="113182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388</Words>
  <Application>Microsoft Office PowerPoint</Application>
  <PresentationFormat>Niestandardowy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Facet</vt:lpstr>
      <vt:lpstr>Kultura polskiego oświecenia</vt:lpstr>
      <vt:lpstr>Król mecenasem sztuki</vt:lpstr>
      <vt:lpstr>Obiady czwartkowe</vt:lpstr>
      <vt:lpstr>Literatura i przedstawiciele</vt:lpstr>
      <vt:lpstr>Slajd 5</vt:lpstr>
      <vt:lpstr>Teatr Narodowy</vt:lpstr>
      <vt:lpstr>Slajd 7</vt:lpstr>
      <vt:lpstr>Malarstwo i przedstawiciele</vt:lpstr>
      <vt:lpstr>Slajd 9</vt:lpstr>
      <vt:lpstr>Architektura</vt:lpstr>
      <vt:lpstr>Slajd 11</vt:lpstr>
      <vt:lpstr>Cechy architektury klasycystycznej 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Kompu</dc:creator>
  <cp:lastModifiedBy>michał</cp:lastModifiedBy>
  <cp:revision>5</cp:revision>
  <dcterms:created xsi:type="dcterms:W3CDTF">2020-04-02T08:26:25Z</dcterms:created>
  <dcterms:modified xsi:type="dcterms:W3CDTF">2020-04-14T19:05:10Z</dcterms:modified>
</cp:coreProperties>
</file>