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84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8306DB69-6CCB-4040-AA57-2E2345944C94}" type="datetimeFigureOut">
              <a:rPr lang="pl-PL" smtClean="0"/>
              <a:pPr/>
              <a:t>2020-03-29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5F51-508F-4A69-85F4-507BB5C192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DB69-6CCB-4040-AA57-2E2345944C94}" type="datetimeFigureOut">
              <a:rPr lang="pl-PL" smtClean="0"/>
              <a:pPr/>
              <a:t>2020-03-29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5F51-508F-4A69-85F4-507BB5C192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DB69-6CCB-4040-AA57-2E2345944C94}" type="datetimeFigureOut">
              <a:rPr lang="pl-PL" smtClean="0"/>
              <a:pPr/>
              <a:t>2020-03-29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5F51-508F-4A69-85F4-507BB5C192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DB69-6CCB-4040-AA57-2E2345944C94}" type="datetimeFigureOut">
              <a:rPr lang="pl-PL" smtClean="0"/>
              <a:pPr/>
              <a:t>2020-03-29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5F51-508F-4A69-85F4-507BB5C19251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DB69-6CCB-4040-AA57-2E2345944C94}" type="datetimeFigureOut">
              <a:rPr lang="pl-PL" smtClean="0"/>
              <a:pPr/>
              <a:t>2020-03-29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5F51-508F-4A69-85F4-507BB5C19251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DB69-6CCB-4040-AA57-2E2345944C94}" type="datetimeFigureOut">
              <a:rPr lang="pl-PL" smtClean="0"/>
              <a:pPr/>
              <a:t>2020-03-29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5F51-508F-4A69-85F4-507BB5C1925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DB69-6CCB-4040-AA57-2E2345944C94}" type="datetimeFigureOut">
              <a:rPr lang="pl-PL" smtClean="0"/>
              <a:pPr/>
              <a:t>2020-03-29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5F51-508F-4A69-85F4-507BB5C192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DB69-6CCB-4040-AA57-2E2345944C94}" type="datetimeFigureOut">
              <a:rPr lang="pl-PL" smtClean="0"/>
              <a:pPr/>
              <a:t>2020-03-29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5F51-508F-4A69-85F4-507BB5C19251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DB69-6CCB-4040-AA57-2E2345944C94}" type="datetimeFigureOut">
              <a:rPr lang="pl-PL" smtClean="0"/>
              <a:pPr/>
              <a:t>2020-03-29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5F51-508F-4A69-85F4-507BB5C192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DB69-6CCB-4040-AA57-2E2345944C94}" type="datetimeFigureOut">
              <a:rPr lang="pl-PL" smtClean="0"/>
              <a:pPr/>
              <a:t>2020-03-29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5F51-508F-4A69-85F4-507BB5C1925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DB69-6CCB-4040-AA57-2E2345944C94}" type="datetimeFigureOut">
              <a:rPr lang="pl-PL" smtClean="0"/>
              <a:pPr/>
              <a:t>2020-03-29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5F51-508F-4A69-85F4-507BB5C192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306DB69-6CCB-4040-AA57-2E2345944C94}" type="datetimeFigureOut">
              <a:rPr lang="pl-PL" smtClean="0"/>
              <a:pPr/>
              <a:t>2020-03-29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DBC5F51-508F-4A69-85F4-507BB5C1925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Kultura polskiego oświecenia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Autor: Rafał Kaczmarek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5601634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Król mecenas – </a:t>
            </a:r>
            <a:r>
              <a:rPr lang="pl-PL" dirty="0"/>
              <a:t>S</a:t>
            </a:r>
            <a:r>
              <a:rPr lang="pl-PL" dirty="0" smtClean="0"/>
              <a:t>tanisław August Poniatowski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smtClean="0"/>
              <a:t>Król Polski  Stanisław August Poniatowski  był wszechstronnie wykształcony .Dzięki temu uwielbiał sztukę  co miało wpływ na rozwój kultury i nauki  w Polsce. Kolekcjonował  </a:t>
            </a:r>
          </a:p>
          <a:p>
            <a:r>
              <a:rPr lang="pl-PL" dirty="0" smtClean="0"/>
              <a:t>obrazy, rzeźby, stare monety i medale.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371600" y="1790700"/>
            <a:ext cx="3276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874972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Obiady czwartkowe.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pl-PL" dirty="0" smtClean="0"/>
              <a:t>Były to spotkania  artystów i uczonych </a:t>
            </a:r>
          </a:p>
          <a:p>
            <a:r>
              <a:rPr lang="pl-PL" dirty="0" smtClean="0"/>
              <a:t>z królem. Odbywały się one  na Zamku </a:t>
            </a:r>
          </a:p>
          <a:p>
            <a:r>
              <a:rPr lang="pl-PL" dirty="0" smtClean="0"/>
              <a:t>Królewskim w Warszawie  lub w Łazienkach  Królewskich. Na nich  zaproszeni goście prezentowali  nowe</a:t>
            </a:r>
          </a:p>
          <a:p>
            <a:r>
              <a:rPr lang="pl-PL" dirty="0" smtClean="0"/>
              <a:t>utwory i dyskutowali  nad projektami reform.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371600" y="1820189"/>
            <a:ext cx="3276600" cy="3217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870588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Literatura polska i jej przedstawiciele.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Popularne w </a:t>
            </a:r>
            <a:r>
              <a:rPr lang="pl-PL" dirty="0"/>
              <a:t>P</a:t>
            </a:r>
            <a:r>
              <a:rPr lang="pl-PL" dirty="0" smtClean="0"/>
              <a:t>olsce w połowie  XVIII w.</a:t>
            </a:r>
          </a:p>
          <a:p>
            <a:r>
              <a:rPr lang="pl-PL" dirty="0" smtClean="0"/>
              <a:t> było mówienie prawdy o szlachcie i nie bano  się  krytykować jej za  egoizm, zacofanie,  pijaństwo  i rozrzutność.</a:t>
            </a:r>
          </a:p>
          <a:p>
            <a:endParaRPr lang="pl-PL" dirty="0"/>
          </a:p>
          <a:p>
            <a:r>
              <a:rPr lang="pl-PL" dirty="0" smtClean="0"/>
              <a:t>Głównymi przedstawicielami  literatury okresu  oświecenia w Polsce byli :</a:t>
            </a:r>
          </a:p>
          <a:p>
            <a:r>
              <a:rPr lang="pl-PL" dirty="0" smtClean="0"/>
              <a:t>*Ignacy  Krasicki  .</a:t>
            </a:r>
          </a:p>
          <a:p>
            <a:r>
              <a:rPr lang="pl-PL" dirty="0" smtClean="0"/>
              <a:t>*Hugon Kołłątaj.</a:t>
            </a:r>
          </a:p>
          <a:p>
            <a:r>
              <a:rPr lang="pl-PL" dirty="0" smtClean="0"/>
              <a:t>*Stanisław Staszica.</a:t>
            </a:r>
            <a:endParaRPr lang="pl-P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371600" y="2527070"/>
            <a:ext cx="3276600" cy="180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921154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Teatr Narodowy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pl-PL" dirty="0" smtClean="0"/>
              <a:t>Został  zbudowany  w 1765 roku z inicjatywy króla  Stanisława  Augusta  Poniatowskiego .Potrzebę  reform i krytykę sarmackich  zwyczajów szlachty również  głoszono w tym teatrze.</a:t>
            </a:r>
          </a:p>
          <a:p>
            <a:r>
              <a:rPr lang="pl-PL" dirty="0" smtClean="0"/>
              <a:t>Najwybitniejszymi twórcami dramatów w Polsce byli:</a:t>
            </a:r>
          </a:p>
          <a:p>
            <a:r>
              <a:rPr lang="pl-PL" dirty="0" smtClean="0"/>
              <a:t>*Julian  Ursyn  Niemcewicz</a:t>
            </a:r>
          </a:p>
          <a:p>
            <a:r>
              <a:rPr lang="pl-PL" dirty="0" smtClean="0"/>
              <a:t>*Wojciech Bogusławski</a:t>
            </a:r>
            <a:endParaRPr lang="pl-PL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371600" y="2504153"/>
            <a:ext cx="3276600" cy="1849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244959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Malarstwo i jej przedstawiciele.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smtClean="0"/>
              <a:t>Król August  Poniatowski jako znany  miłośnik sztuki sprowadził do Polski</a:t>
            </a:r>
          </a:p>
          <a:p>
            <a:r>
              <a:rPr lang="pl-PL" dirty="0"/>
              <a:t>w</a:t>
            </a:r>
            <a:r>
              <a:rPr lang="pl-PL" dirty="0" smtClean="0"/>
              <a:t>ielu wybitnych artystów .</a:t>
            </a:r>
          </a:p>
          <a:p>
            <a:r>
              <a:rPr lang="pl-PL" dirty="0" smtClean="0"/>
              <a:t>Wśród nich  byli:</a:t>
            </a:r>
          </a:p>
          <a:p>
            <a:r>
              <a:rPr lang="pl-PL" dirty="0" smtClean="0"/>
              <a:t>*Marcello  Bacciarelli</a:t>
            </a:r>
          </a:p>
          <a:p>
            <a:r>
              <a:rPr lang="pl-PL" dirty="0" smtClean="0"/>
              <a:t>*Bernardo Bellotto, zwany  Canalettem.</a:t>
            </a:r>
            <a:endParaRPr lang="pl-PL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609222" y="1676400"/>
            <a:ext cx="280135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026063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Architektura w Polsce w czasach oświecenia.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W czasach oświecenia w Polsce rozpowszechniła  się</a:t>
            </a:r>
            <a:r>
              <a:rPr lang="pl-PL" dirty="0"/>
              <a:t> </a:t>
            </a:r>
            <a:r>
              <a:rPr lang="pl-PL" dirty="0" smtClean="0"/>
              <a:t> sztuka  i architektura  klasycystyczna. Budowle klasycystyczne  wzorowano na starożytnych zabytkach greckich i rzymskich. W tych czasach  powstało mnóstwo wspaniałych rezydencji  i świątyń. Często stosowano w nich kolumny.</a:t>
            </a:r>
            <a:endParaRPr lang="pl-PL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371600" y="2316748"/>
            <a:ext cx="3276600" cy="2224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505273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0351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skluzywny">
  <a:themeElements>
    <a:clrScheme name="Ekskluzywny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Czarny krawat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kskluzywny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75</TotalTime>
  <Words>260</Words>
  <Application>Microsoft Office PowerPoint</Application>
  <PresentationFormat>Pokaz na ekranie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Ekskluzywny</vt:lpstr>
      <vt:lpstr>Kultura polskiego oświecenia</vt:lpstr>
      <vt:lpstr>Król mecenas – Stanisław August Poniatowski</vt:lpstr>
      <vt:lpstr>Obiady czwartkowe.</vt:lpstr>
      <vt:lpstr>Literatura polska i jej przedstawiciele.</vt:lpstr>
      <vt:lpstr>Teatr Narodowy</vt:lpstr>
      <vt:lpstr>Malarstwo i jej przedstawiciele.</vt:lpstr>
      <vt:lpstr>Architektura w Polsce w czasach oświecenia.</vt:lpstr>
      <vt:lpstr>Slajd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Kultura polskiego oświecenia</dc:title>
  <dc:creator>Ewa</dc:creator>
  <cp:lastModifiedBy>michał</cp:lastModifiedBy>
  <cp:revision>8</cp:revision>
  <dcterms:created xsi:type="dcterms:W3CDTF">2020-03-27T18:20:33Z</dcterms:created>
  <dcterms:modified xsi:type="dcterms:W3CDTF">2020-03-29T17:49:50Z</dcterms:modified>
</cp:coreProperties>
</file>