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5" r:id="rId6"/>
    <p:sldId id="261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537"/>
    <a:srgbClr val="F61AEC"/>
    <a:srgbClr val="48C7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1E4D8-07AA-4243-AE49-98DD4A214DFB}" type="datetimeFigureOut">
              <a:rPr lang="pl-PL" smtClean="0"/>
              <a:pPr/>
              <a:t>2020-04-14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ED76-026E-4ED4-9D94-09DD606F59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9722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ED76-026E-4ED4-9D94-09DD606F593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488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FA99E3-8EDC-4BE8-81F8-ADF00F67FC61}" type="datetimeFigureOut">
              <a:rPr lang="pl-PL" smtClean="0"/>
              <a:pPr/>
              <a:t>2020-04-14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50B59F-DF5C-41FD-9D7A-8638574E70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KULTURA POLSKIEGO OŚWIECENIA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Bartosz Dropiński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7406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2D050"/>
                </a:solidFill>
              </a:rPr>
              <a:t>Król mecenasem sztuki.</a:t>
            </a:r>
            <a:endParaRPr lang="pl-PL" dirty="0">
              <a:solidFill>
                <a:srgbClr val="92D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algn="just"/>
            <a:r>
              <a:rPr lang="pl-PL" dirty="0" smtClean="0"/>
              <a:t>Król w czasach swojego panowania stworzył znakomitą kolekcję malarstwa liczącą 2289 obrazów.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443" y="3140968"/>
            <a:ext cx="6903977" cy="3615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1502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48C7CA"/>
                </a:solidFill>
              </a:rPr>
              <a:t>Obiady czwartkowe.</a:t>
            </a:r>
            <a:endParaRPr lang="pl-PL" dirty="0">
              <a:solidFill>
                <a:srgbClr val="48C7CA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zwane także: </a:t>
            </a:r>
            <a:r>
              <a:rPr lang="pl-PL" i="1" dirty="0"/>
              <a:t>mądrymi obiadami</a:t>
            </a:r>
            <a:r>
              <a:rPr lang="pl-PL" dirty="0"/>
              <a:t> lub </a:t>
            </a:r>
            <a:r>
              <a:rPr lang="pl-PL" i="1" dirty="0" smtClean="0"/>
              <a:t>czwartkami.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593" y="2996952"/>
            <a:ext cx="7524328" cy="40443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6252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61AEC"/>
                </a:solidFill>
              </a:rPr>
              <a:t>Literatura i przedstawiciele.</a:t>
            </a:r>
            <a:endParaRPr lang="pl-PL" dirty="0">
              <a:solidFill>
                <a:srgbClr val="F61AEC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301208"/>
          </a:xfrm>
        </p:spPr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pl-PL" dirty="0"/>
              <a:t>Do gatunków, które dominowały w epoce, zaliczamy: </a:t>
            </a:r>
            <a:r>
              <a:rPr lang="pl-PL" b="1" i="1" dirty="0"/>
              <a:t>satyrę, bajkę, list poetycki, poemat </a:t>
            </a:r>
            <a:r>
              <a:rPr lang="pl-PL" b="1" i="1" dirty="0" smtClean="0"/>
              <a:t>heroikomiczny.</a:t>
            </a:r>
          </a:p>
          <a:p>
            <a:pPr marL="64008" indent="0" algn="just">
              <a:buNone/>
            </a:pPr>
            <a:r>
              <a:rPr lang="pl-PL" dirty="0" smtClean="0"/>
              <a:t>Przedstawiciele epoki: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err="1" smtClean="0"/>
              <a:t>Jgnacy</a:t>
            </a:r>
            <a:r>
              <a:rPr lang="pl-PL" dirty="0" smtClean="0"/>
              <a:t> </a:t>
            </a:r>
            <a:r>
              <a:rPr lang="pl-PL" dirty="0" err="1" smtClean="0"/>
              <a:t>Kraśński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Julian Ursyn Niemcewicz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Adam Naruszewicz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Franciszek Karpiński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Stanisław Staszic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Franciszek Zabłocki</a:t>
            </a:r>
          </a:p>
        </p:txBody>
      </p:sp>
    </p:spTree>
    <p:extLst>
      <p:ext uri="{BB962C8B-B14F-4D97-AF65-F5344CB8AC3E}">
        <p14:creationId xmlns:p14="http://schemas.microsoft.com/office/powerpoint/2010/main" xmlns="" val="353546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Teatr Narodowy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Rok otwarcia 1779 na placu </a:t>
            </a:r>
            <a:r>
              <a:rPr lang="pl-PL" dirty="0" err="1" smtClean="0"/>
              <a:t>Kraśńskich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Wieloletnim dyrektorem Teatru Narodowego był Wojciech Bogusławski uważany również za „ ojca teatru narodowego”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4085961"/>
            <a:ext cx="3991381" cy="2764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086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Malarstwo i przedstawiciele.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8748464" cy="544522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Jan Piotr Norblin- ojciec polskiego malarstwa </a:t>
            </a:r>
          </a:p>
          <a:p>
            <a:pPr marL="64008" indent="0">
              <a:buNone/>
            </a:pPr>
            <a:r>
              <a:rPr lang="pl-PL" dirty="0" smtClean="0"/>
              <a:t>rodzajowego.</a:t>
            </a:r>
          </a:p>
          <a:p>
            <a:r>
              <a:rPr lang="pl-PL" dirty="0" smtClean="0"/>
              <a:t>Kazimierz Wojniakowski- portrecista.</a:t>
            </a:r>
          </a:p>
          <a:p>
            <a:r>
              <a:rPr lang="pl-PL" dirty="0" smtClean="0"/>
              <a:t>Józef Wall- uczeń mistrza </a:t>
            </a:r>
            <a:r>
              <a:rPr lang="pl-PL" dirty="0" err="1" smtClean="0"/>
              <a:t>Bacciarelego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Zygmund Vogel- nadworny artysta króla Stanisława Augusta Poniatowskiego.</a:t>
            </a:r>
          </a:p>
          <a:p>
            <a:r>
              <a:rPr lang="pl-PL" dirty="0" smtClean="0"/>
              <a:t>Józef Peszko- portrecista, malarz.</a:t>
            </a:r>
          </a:p>
          <a:p>
            <a:pPr marL="64008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869160"/>
            <a:ext cx="3744416" cy="1872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080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8085584" cy="1296144"/>
          </a:xfrm>
        </p:spPr>
        <p:txBody>
          <a:bodyPr/>
          <a:lstStyle/>
          <a:p>
            <a:r>
              <a:rPr lang="pl-PL" dirty="0" err="1" smtClean="0"/>
              <a:t>Archirtektura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446988"/>
            <a:ext cx="3659425" cy="24979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3961" y="4365104"/>
            <a:ext cx="3547410" cy="22910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7561" y="1556792"/>
            <a:ext cx="3293810" cy="22677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212336"/>
            <a:ext cx="3962400" cy="2645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991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1299</TotalTime>
  <Words>137</Words>
  <Application>Microsoft Office PowerPoint</Application>
  <PresentationFormat>Pokaz na ekranie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Energetyczny</vt:lpstr>
      <vt:lpstr>KULTURA POLSKIEGO OŚWIECENIA</vt:lpstr>
      <vt:lpstr>Król mecenasem sztuki.</vt:lpstr>
      <vt:lpstr>Obiady czwartkowe.</vt:lpstr>
      <vt:lpstr>Literatura i przedstawiciele.</vt:lpstr>
      <vt:lpstr>Teatr Narodowy</vt:lpstr>
      <vt:lpstr>Malarstwo i przedstawiciele.</vt:lpstr>
      <vt:lpstr>Archirtektura.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Pawlak-Dropińska</dc:creator>
  <cp:lastModifiedBy>michał</cp:lastModifiedBy>
  <cp:revision>21</cp:revision>
  <dcterms:created xsi:type="dcterms:W3CDTF">2020-04-01T14:54:00Z</dcterms:created>
  <dcterms:modified xsi:type="dcterms:W3CDTF">2020-04-14T18:07:09Z</dcterms:modified>
</cp:coreProperties>
</file>